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9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05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31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27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3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17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50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9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51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1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61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2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40F643-1A86-4BC4-B0A1-C14FC849D169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AFFB2F-1054-41F0-A0DB-2BC04104560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A5E4-5344-428E-A7A8-9154B2D47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Manifesto for Labour Law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2FFB5-1E36-4A17-BFBC-82FAE3CAC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towards a comprehensive revision of workers’ rights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0065D5-A262-4972-80A5-EE9A98152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29525"/>
            <a:ext cx="1352550" cy="1352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E4F597-9511-42FE-9239-0BED8154E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280" y="4929525"/>
            <a:ext cx="1352550" cy="1352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4C61C9-732B-4F93-8997-0235DBD2E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25" y="4901355"/>
            <a:ext cx="1352550" cy="1352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A60969-21E3-40F1-B3E4-FAB3DE0384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319" y="4834275"/>
            <a:ext cx="1447800" cy="1447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00286D-1443-4E8A-82B6-46817492E2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6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Union </a:t>
            </a:r>
            <a:br>
              <a:rPr lang="en-GB" dirty="0"/>
            </a:br>
            <a:r>
              <a:rPr lang="en-GB" dirty="0"/>
              <a:t>recognition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r>
              <a:rPr lang="en-GB" dirty="0"/>
              <a:t>Protecting our protectors</a:t>
            </a:r>
          </a:p>
          <a:p>
            <a:r>
              <a:rPr lang="en-GB" sz="1600" dirty="0"/>
              <a:t>Professor Sonia McKay,  university of west England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ECFAC58-4BBC-4D2D-B093-BD4BAEE96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851" y="3072266"/>
            <a:ext cx="2526354" cy="252635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FCFF249-BBBC-45CE-B3A3-BA12B65AB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02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Replacing a failed recognition law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Imbalance of power in current law</a:t>
            </a:r>
          </a:p>
          <a:p>
            <a:r>
              <a:rPr lang="en-GB" dirty="0"/>
              <a:t>Unions operate in a hostile legislative environment</a:t>
            </a:r>
          </a:p>
          <a:p>
            <a:r>
              <a:rPr lang="en-GB" dirty="0"/>
              <a:t>The law does not recognise trade unions as legitimate representatives of workers</a:t>
            </a:r>
          </a:p>
          <a:p>
            <a:r>
              <a:rPr lang="en-GB" dirty="0"/>
              <a:t>A new law which genuinely encourages collective bargaining</a:t>
            </a:r>
          </a:p>
          <a:p>
            <a:r>
              <a:rPr lang="en-GB" dirty="0"/>
              <a:t>To protect workers against having to accept inferior terms and conditions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16E639-49F8-4588-BD4F-45CE538A7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51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Current law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Employment Relations Act 1999; replaced previous system based only on voluntarism</a:t>
            </a:r>
          </a:p>
          <a:p>
            <a:r>
              <a:rPr lang="en-GB" dirty="0"/>
              <a:t>1980 – three in every four workers had terms set by collective bargaining, today around one in four</a:t>
            </a:r>
          </a:p>
          <a:p>
            <a:r>
              <a:rPr lang="en-GB" dirty="0"/>
              <a:t>Law requires large majorities in secret ballots; notice to employers; restricted rights of access; employer ability to challenge union claim for recognition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7E5AF2-4D64-41DC-A89F-77798E456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3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Towards a radical review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Focus is on rectifying the major defects of current law</a:t>
            </a:r>
          </a:p>
          <a:p>
            <a:r>
              <a:rPr lang="en-GB" dirty="0"/>
              <a:t>Aimed at addressing power imbalances</a:t>
            </a:r>
          </a:p>
          <a:p>
            <a:r>
              <a:rPr lang="en-GB" dirty="0"/>
              <a:t>Abolish all existing aspects of the 1999 law that are based on ‘equality of treatment’ between trade union and employer</a:t>
            </a:r>
          </a:p>
          <a:p>
            <a:r>
              <a:rPr lang="en-GB" dirty="0"/>
              <a:t>A new law that would give preferential treatment to trade unions</a:t>
            </a:r>
          </a:p>
          <a:p>
            <a:r>
              <a:rPr lang="en-GB" dirty="0"/>
              <a:t>A new law that is short and easy to understand and restrictive on employers to encourage voluntary agreements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D79C14-19CD-41AE-B7C9-1C3FD8C72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6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principles of new law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Trade unions are legitimate representative bodies – not dependent on size or density</a:t>
            </a:r>
          </a:p>
          <a:p>
            <a:r>
              <a:rPr lang="en-GB" dirty="0"/>
              <a:t>CAC with a duty to promote collective bargaining</a:t>
            </a:r>
          </a:p>
          <a:p>
            <a:r>
              <a:rPr lang="en-GB" dirty="0"/>
              <a:t>Validity of claim for statutory recognition based on a simple10 per cent support</a:t>
            </a:r>
          </a:p>
          <a:p>
            <a:r>
              <a:rPr lang="en-GB" dirty="0"/>
              <a:t>No requirement to prove receipt of  notification</a:t>
            </a:r>
          </a:p>
          <a:p>
            <a:r>
              <a:rPr lang="en-GB" dirty="0"/>
              <a:t>No requirement to have sought voluntary recognition</a:t>
            </a:r>
          </a:p>
          <a:p>
            <a:r>
              <a:rPr lang="en-GB" dirty="0"/>
              <a:t>Right of access once notification is issued</a:t>
            </a:r>
          </a:p>
          <a:p>
            <a:r>
              <a:rPr lang="en-GB" dirty="0"/>
              <a:t>Bargaining unit (BU) is that selected by the union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D29084-F166-4396-B181-BF868A109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27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principles – ULP and coverage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Unfair labour practices (ULP) outlawed – but limited to employer activity with burden of proof on employer to show that the practice complained of was not unfair</a:t>
            </a:r>
          </a:p>
          <a:p>
            <a:r>
              <a:rPr lang="en-GB" dirty="0"/>
              <a:t>Automatic recognition where an ULP is upheld or where the employer has proposed an alternative BU</a:t>
            </a:r>
          </a:p>
          <a:p>
            <a:r>
              <a:rPr lang="en-GB" dirty="0"/>
              <a:t>Restrictions on </a:t>
            </a:r>
            <a:r>
              <a:rPr lang="en-GB" dirty="0" err="1"/>
              <a:t>derecognition</a:t>
            </a:r>
            <a:endParaRPr lang="en-GB" dirty="0"/>
          </a:p>
          <a:p>
            <a:r>
              <a:rPr lang="en-GB" dirty="0"/>
              <a:t>Award of statutory recognition gives right to collectively bargain over wide range of issues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74B6B3-3492-4882-8226-7D3F5052C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30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principles - duration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Statutory recognition award applies for minimum of five years</a:t>
            </a:r>
          </a:p>
          <a:p>
            <a:r>
              <a:rPr lang="en-GB" dirty="0"/>
              <a:t>Continues regardless of transfer of employer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277832-2BFC-48C1-B015-6BF31350B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918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359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Manifesto for Labour Law </vt:lpstr>
      <vt:lpstr>Union  recognition</vt:lpstr>
      <vt:lpstr>Replacing a failed recognition law</vt:lpstr>
      <vt:lpstr>Current law</vt:lpstr>
      <vt:lpstr>Towards a radical review</vt:lpstr>
      <vt:lpstr>Key principles of new law</vt:lpstr>
      <vt:lpstr>Key principles – ULP and coverage</vt:lpstr>
      <vt:lpstr>Key principles - duration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 recognition</dc:title>
  <dc:creator>owner</dc:creator>
  <cp:lastModifiedBy>Sarah Glenister</cp:lastModifiedBy>
  <cp:revision>5</cp:revision>
  <dcterms:created xsi:type="dcterms:W3CDTF">2018-05-03T19:31:12Z</dcterms:created>
  <dcterms:modified xsi:type="dcterms:W3CDTF">2018-05-09T13:28:01Z</dcterms:modified>
</cp:coreProperties>
</file>